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6" r:id="rId2"/>
    <p:sldId id="29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130"/>
    <p:restoredTop sz="96137"/>
  </p:normalViewPr>
  <p:slideViewPr>
    <p:cSldViewPr snapToGrid="0">
      <p:cViewPr varScale="1">
        <p:scale>
          <a:sx n="96" d="100"/>
          <a:sy n="96" d="100"/>
        </p:scale>
        <p:origin x="176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8901-AAE8-68C5-D0C7-2B5E81FD8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39F08-476F-3E16-C8F4-EF4B0B946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5B8A6-6070-3126-8E3A-2764E46F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07.11.24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F26DB-155B-9DE5-7FAC-70D0A87B5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A6328-A9B5-3C40-F4D1-8C6E92534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5264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1D73-CD60-C29B-ADEE-C59D7764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377A5-65D4-6995-47EE-54DC7C128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E6A5D-027B-B40C-65E4-401E802F5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07.11.24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F38BC-061F-B511-19BB-8C2A0A51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487B9-4255-3A2E-22F6-5099F90B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143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2232CC-3B9F-0120-08CB-9E68F006A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B461D-E509-6C37-52EB-8E9DD23BC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5DDC9-3A91-D340-66E3-92FE6672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07.11.24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DB88F-4456-AFF0-E3F1-FC83BFDD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6BD0B-C384-FFF2-B88A-D1342A30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6078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39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78F5-68EB-BE44-B33B-23E3D389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E3C49-498E-4540-8F24-31E908B24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B49C0-AFDD-540F-93CC-5DB193F4C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07.11.24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FC7FD-B398-5C65-A8C8-CCACAF66B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C156C-E720-8603-A96B-C030A1AD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0443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6760A-BD1C-2DDC-3EAC-08295000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55CBD-63A5-BC56-691E-77FF6D94F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23DD-5BF8-0ED3-FED9-9D75DD266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07.11.24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CC08A-F7E6-6D9C-74D7-FCD6BC447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D94F-619D-0E04-8ABF-37491139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729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3FD8-7A60-E9EA-D8F2-B1C806B0D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A6A0E-7367-4727-C7CC-A718C8C5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FB961-8E4E-0D6E-B786-C2F62F428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B3BC8-FE11-ECE3-C758-A1A073319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07.11.24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5BD8A-64B3-D99D-0611-981EE2D4E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4677B-CF9A-656A-F3AF-BCDE2B5E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143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7799-CF12-E927-1409-2BEFEAC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11469-D0F0-A178-F826-B5E95B13D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F5EA2-4BFA-543C-A9EF-F41012FA1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F4DC3D-36B3-9990-6CDA-DDCC9ED3E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DF1346-1F40-6FEE-2470-5F390ACCE4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E0A23-5A79-77D4-6412-FF783BFD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07.11.24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C454F-160D-7EDE-0C50-70B74C855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BF08E-4E4B-711C-58BA-368E9F61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907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7979-17EA-4A56-61EE-88CE9B12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3B78A-5E1A-9B22-C518-91B59131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07.11.24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2745D-C641-9385-2E5E-F817764AB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F0EDD-FABC-CBB4-A010-56452DE2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501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455A2A-29C9-FBBF-1E10-8F4786187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07.11.24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6D1B4-025A-FCE5-E479-17ADAC8A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B0847-1312-E32F-F1F5-63A1DBBC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43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9D45-EE87-74D7-F2B3-F9C22D706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DE0F3-EB8E-02DF-2B12-3C2D31D1F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C7886-F0B5-99A7-D4D9-C73FE7D33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7F777-A9BE-46A6-BD5A-73FC8E48E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07.11.24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1C089-2DDA-EEEA-F579-C0C48331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0E62B-30E9-1BDC-2AF3-657DB29AE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425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CC38-9D15-7878-BFC1-D73D7B4B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AD7305-1CAD-C00D-BD38-F70610433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A0CEB-784C-88D5-6D74-7E138A644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AF7C3-0863-5B6B-49F2-9A7C46271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C39A-4520-274A-9012-47C64118BB21}" type="datetimeFigureOut">
              <a:rPr lang="uk-UA" smtClean="0"/>
              <a:t>07.11.24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A60F3-D061-A77C-6073-94FA08831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1D108-10B3-F5E6-AB72-B4249EB7C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469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9988F-A4F1-A158-F586-B42FE82E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C75E6-BAFD-79A4-93E1-E610BAE78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08690-67C8-9B52-520B-5330EDEF5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FEC39A-4520-274A-9012-47C64118BB21}" type="datetimeFigureOut">
              <a:rPr lang="uk-UA" smtClean="0"/>
              <a:t>07.11.24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C5BD9-659C-5AEB-1A22-D906AB051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FF6F9-7326-67E5-F462-4CBB1FD0E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BC5BDF-CE87-2540-9C3B-4808A2BE37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258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4D3F1"/>
            </a:gs>
            <a:gs pos="96000">
              <a:srgbClr val="B88AD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football&#10;&#10;Description automatically generated">
            <a:extLst>
              <a:ext uri="{FF2B5EF4-FFF2-40B4-BE49-F238E27FC236}">
                <a16:creationId xmlns:a16="http://schemas.microsoft.com/office/drawing/2014/main" id="{447C5D52-0EAE-8E3F-0C12-14872C5B9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73" b="30130"/>
          <a:stretch/>
        </p:blipFill>
        <p:spPr>
          <a:xfrm>
            <a:off x="6691744" y="197427"/>
            <a:ext cx="5334000" cy="2504209"/>
          </a:xfrm>
          <a:prstGeom prst="rect">
            <a:avLst/>
          </a:prstGeom>
        </p:spPr>
      </p:pic>
      <p:pic>
        <p:nvPicPr>
          <p:cNvPr id="5" name="Picture 4" descr="A group of people playing football&#10;&#10;Description automatically generated">
            <a:extLst>
              <a:ext uri="{FF2B5EF4-FFF2-40B4-BE49-F238E27FC236}">
                <a16:creationId xmlns:a16="http://schemas.microsoft.com/office/drawing/2014/main" id="{AD4D9770-9D6C-FADE-EAF7-D02B7F551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08" r="40867" b="22394"/>
          <a:stretch/>
        </p:blipFill>
        <p:spPr>
          <a:xfrm>
            <a:off x="166256" y="197427"/>
            <a:ext cx="4088065" cy="2504209"/>
          </a:xfrm>
          <a:prstGeom prst="rect">
            <a:avLst/>
          </a:prstGeom>
        </p:spPr>
      </p:pic>
      <p:pic>
        <p:nvPicPr>
          <p:cNvPr id="7" name="Picture 6" descr="A group of boys in purple shirts posing for a picture&#10;&#10;Description automatically generated">
            <a:extLst>
              <a:ext uri="{FF2B5EF4-FFF2-40B4-BE49-F238E27FC236}">
                <a16:creationId xmlns:a16="http://schemas.microsoft.com/office/drawing/2014/main" id="{A03BD508-7282-729D-6256-D840B8B862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3" t="14023" r="10339" b="14676"/>
          <a:stretch/>
        </p:blipFill>
        <p:spPr>
          <a:xfrm>
            <a:off x="1731818" y="2795155"/>
            <a:ext cx="5695050" cy="3865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68BA2D-E7BC-36B6-62C1-6A4B1A528B58}"/>
              </a:ext>
            </a:extLst>
          </p:cNvPr>
          <p:cNvSpPr txBox="1"/>
          <p:nvPr/>
        </p:nvSpPr>
        <p:spPr>
          <a:xfrm>
            <a:off x="7703127" y="3233035"/>
            <a:ext cx="4322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inkl" panose="02000000000000000000" pitchFamily="2" charset="77"/>
              </a:rPr>
              <a:t>9</a:t>
            </a:r>
            <a:r>
              <a:rPr lang="en-US" baseline="30000" dirty="0">
                <a:latin typeface="Twinkl" panose="02000000000000000000" pitchFamily="2" charset="77"/>
              </a:rPr>
              <a:t>th</a:t>
            </a:r>
            <a:r>
              <a:rPr lang="en-US" dirty="0">
                <a:latin typeface="Twinkl" panose="02000000000000000000" pitchFamily="2" charset="77"/>
              </a:rPr>
              <a:t> October 2024 - Our first school match of the 24/25 year. We welcomed Wotton House for a good competitive match.</a:t>
            </a:r>
          </a:p>
          <a:p>
            <a:endParaRPr lang="en-US" dirty="0">
              <a:latin typeface="Twinkl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47417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4D3F1"/>
            </a:gs>
            <a:gs pos="96000">
              <a:srgbClr val="B88AD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purple uniforms posing for a photo&#10;&#10;Description automatically generated">
            <a:extLst>
              <a:ext uri="{FF2B5EF4-FFF2-40B4-BE49-F238E27FC236}">
                <a16:creationId xmlns:a16="http://schemas.microsoft.com/office/drawing/2014/main" id="{80911506-778D-3206-8058-7AB4DA776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00" t="22222" r="18351" b="33737"/>
          <a:stretch/>
        </p:blipFill>
        <p:spPr>
          <a:xfrm>
            <a:off x="459835" y="152400"/>
            <a:ext cx="4572000" cy="2753302"/>
          </a:xfrm>
          <a:prstGeom prst="rect">
            <a:avLst/>
          </a:prstGeom>
        </p:spPr>
      </p:pic>
      <p:pic>
        <p:nvPicPr>
          <p:cNvPr id="7" name="Picture 6" descr="A group of people playing football&#10;&#10;Description automatically generated">
            <a:extLst>
              <a:ext uri="{FF2B5EF4-FFF2-40B4-BE49-F238E27FC236}">
                <a16:creationId xmlns:a16="http://schemas.microsoft.com/office/drawing/2014/main" id="{B56BC1C4-C7AD-2397-B689-AB41ED790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919"/>
          <a:stretch/>
        </p:blipFill>
        <p:spPr>
          <a:xfrm>
            <a:off x="5906849" y="152400"/>
            <a:ext cx="4572000" cy="2677391"/>
          </a:xfrm>
          <a:prstGeom prst="rect">
            <a:avLst/>
          </a:prstGeom>
        </p:spPr>
      </p:pic>
      <p:pic>
        <p:nvPicPr>
          <p:cNvPr id="9" name="Picture 8" descr="A group of kids playing football&#10;&#10;Description automatically generated">
            <a:extLst>
              <a:ext uri="{FF2B5EF4-FFF2-40B4-BE49-F238E27FC236}">
                <a16:creationId xmlns:a16="http://schemas.microsoft.com/office/drawing/2014/main" id="{CC99966A-AF08-729F-571E-81CC37D3FB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14" b="43816"/>
          <a:stretch/>
        </p:blipFill>
        <p:spPr>
          <a:xfrm>
            <a:off x="887895" y="4979635"/>
            <a:ext cx="4884075" cy="1805628"/>
          </a:xfrm>
          <a:prstGeom prst="rect">
            <a:avLst/>
          </a:prstGeom>
        </p:spPr>
      </p:pic>
      <p:pic>
        <p:nvPicPr>
          <p:cNvPr id="11" name="Picture 10" descr="A group of kids in purple shirts&#10;&#10;Description automatically generated">
            <a:extLst>
              <a:ext uri="{FF2B5EF4-FFF2-40B4-BE49-F238E27FC236}">
                <a16:creationId xmlns:a16="http://schemas.microsoft.com/office/drawing/2014/main" id="{CEF97628-812F-3376-1C93-1164CA3CB4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88" b="13613"/>
          <a:stretch/>
        </p:blipFill>
        <p:spPr>
          <a:xfrm>
            <a:off x="7681606" y="3106882"/>
            <a:ext cx="4328621" cy="31613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BEAA94-5F4A-042C-FC6C-6B383D08838D}"/>
              </a:ext>
            </a:extLst>
          </p:cNvPr>
          <p:cNvSpPr txBox="1"/>
          <p:nvPr/>
        </p:nvSpPr>
        <p:spPr>
          <a:xfrm>
            <a:off x="181772" y="2905702"/>
            <a:ext cx="7499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inkl" panose="02000000000000000000" pitchFamily="2" charset="77"/>
              </a:rPr>
              <a:t>22</a:t>
            </a:r>
            <a:r>
              <a:rPr lang="en-US" baseline="30000" dirty="0">
                <a:latin typeface="Twinkl" panose="02000000000000000000" pitchFamily="2" charset="77"/>
              </a:rPr>
              <a:t>nd</a:t>
            </a:r>
            <a:r>
              <a:rPr lang="en-US" dirty="0">
                <a:latin typeface="Twinkl" panose="02000000000000000000" pitchFamily="2" charset="77"/>
              </a:rPr>
              <a:t> October 2024 - The Belmont KS3 team took on Milestones in a close match all the way until the final whistle. Some great goal keeping and goals from both teams.</a:t>
            </a:r>
          </a:p>
          <a:p>
            <a:endParaRPr lang="en-US" dirty="0">
              <a:latin typeface="Twinkl" panose="02000000000000000000" pitchFamily="2" charset="77"/>
            </a:endParaRPr>
          </a:p>
          <a:p>
            <a:r>
              <a:rPr lang="en-US" dirty="0">
                <a:latin typeface="Twinkl" panose="02000000000000000000" pitchFamily="2" charset="77"/>
              </a:rPr>
              <a:t>Ethan Wheeler (Captain) “We made positive comments to each and had a great game. We are proud that we scored 2 goals with our teamwork.”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51532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86</Words>
  <Application>Microsoft Macintosh PowerPoint</Application>
  <PresentationFormat>Widescreen</PresentationFormat>
  <Paragraphs>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Twinkl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Mansell</dc:creator>
  <cp:lastModifiedBy>Luke Mansell</cp:lastModifiedBy>
  <cp:revision>4</cp:revision>
  <dcterms:created xsi:type="dcterms:W3CDTF">2024-10-25T19:57:54Z</dcterms:created>
  <dcterms:modified xsi:type="dcterms:W3CDTF">2024-11-07T14:16:57Z</dcterms:modified>
</cp:coreProperties>
</file>