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EAD4-1C0D-4A19-8028-FDC74968C55D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F645-3EB6-4861-9734-A18B6DDB1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0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9ED70-1E19-4D14-B065-27BA6AB7BB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6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1AB6-9BCD-4C08-90C1-1380E7744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DB9DD-2950-49BE-B273-333253DF4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F8B8-FBC2-4756-9A16-FFE66431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3B865-1702-4EC3-A40C-D09E7AE8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CEC32-B70E-4202-9F66-0151B42D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9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6242-7328-4DAB-8643-05B38095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90AA5-BE58-480A-B26F-B243F2B00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73482-0AEA-4C72-8821-5BB536A4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A2411-6ED5-4A4A-9EE3-8AA1F71A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5F948-7933-4ECB-9604-8836DBE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5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BC7FE-98CE-44FF-BBE7-A565C4C0C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FD2C9-42A1-487D-912F-C0B785BA9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66E7-B690-4ACF-A95B-43A7CB7C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8285-4419-4CE2-9C26-89FB0B15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B10F-62CB-46C6-AAF0-6630DB86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47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4002-0DC1-48DA-AF7F-22819550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8091-D2E5-4A11-AC63-8A606477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96182-E1C3-48FE-BDA0-A7E1DD38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91D27-94CD-49BE-860A-8C228904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24762-CE93-4CCC-B9CA-4F4B4053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6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84B2-939C-44CD-8002-A6B09F59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954E8-7117-4B24-9AFD-EFB3719BA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226BC-5EC4-43E3-BB91-42741680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4657A-93EC-4A26-A42F-9F55E4B3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B3471-8F51-4725-BB71-681353CE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3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1E32-7B1B-4083-A2AE-FC78D738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02DD-8E5C-446C-BCF4-E45B12F94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ED5DA-1AA6-46B3-9E56-04C9577F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2157D-1A61-4095-9099-342732E3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DC617-B030-48E1-9A14-7DD909FC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AA369-78C4-45B1-AD85-A25F1E6D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9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222E-51F2-4300-9952-FA0DA6E2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6C20-F7BC-4CD4-9BE5-69A5B0114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9041F-642E-482B-A896-4826B135E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C65A5-D32A-407A-A0AB-A3DD7A06F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A7F7D-0AFA-426D-B04E-511F05A01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A0B5D-474C-4D6B-83F1-8E9C0240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DA976-F2FE-4CB7-92A5-81507E9B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AB841-5117-4B42-8700-AD58A2D6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6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9035-7478-4F80-A7CA-164CA6EE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E2875-94E3-4CA2-A8D6-9FCD1F22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091E8-B7CF-4997-8F43-2EAA0B20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BDF8-DF1D-4A7B-940A-53B089D7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5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A516A-1037-4476-A3C1-3BDA7822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DB97E-2AD1-45BF-8306-AE981286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240DE-DC0A-4AB8-8FA5-11A8F03B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0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42D1-3505-41D0-81A4-6734A8C9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E643A-319A-4C47-95AE-31B216C9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4E438-1C1D-46D6-BCB1-796A377F7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5CCA1-689B-477A-BDA4-6BD3CE79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339AB-EE3A-4AEC-9B9B-3C5C84C8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97B10-E9EA-481F-ABDE-ED5911D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7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B8-E3A5-4AE2-A725-4D6611C3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6FF3C-DE34-43B9-93A2-1586C13BA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24C6E-F78D-4FA9-BE5B-3A4C57561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2538B-A924-4058-856F-BB04B39C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0EB9B-F6EC-4C39-8538-2E0B62DC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B9BD5-24C1-44B9-A9F6-28B91EB8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EC634-FF86-430E-B067-67525D3E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22ADC-D669-437A-A59A-A24B7B4A3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7B20F-C531-430E-A436-CACF36838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F38F-1492-41B9-9171-6E45DFB8ED37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63D22-5317-41DC-8B59-06C638D5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C89F0-7C50-4008-A301-FDDC4547C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51A0-1D19-40E9-B6DE-18A89FBCA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same Street_ Common and Colbie Caillat - _Belly Breathe_ with Elmo">
            <a:hlinkClick r:id="" action="ppaction://media"/>
            <a:extLst>
              <a:ext uri="{FF2B5EF4-FFF2-40B4-BE49-F238E27FC236}">
                <a16:creationId xmlns:a16="http://schemas.microsoft.com/office/drawing/2014/main" id="{B6C93CE8-88AA-4B18-8325-D1AB532667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496" y="567559"/>
            <a:ext cx="11183007" cy="62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MacKenzie-Ford</dc:creator>
  <cp:lastModifiedBy>Caroline Sexton</cp:lastModifiedBy>
  <cp:revision>1</cp:revision>
  <dcterms:created xsi:type="dcterms:W3CDTF">2020-11-23T14:18:19Z</dcterms:created>
  <dcterms:modified xsi:type="dcterms:W3CDTF">2022-12-09T12:57:46Z</dcterms:modified>
</cp:coreProperties>
</file>